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886" autoAdjust="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273EA-B564-43B3-B124-2B5332D94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EAA4D5-9AEA-4BFA-B674-E508B33B2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E02EA4-9024-453D-8FB3-B670E391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AE0E76-9275-492C-A202-6EC47CAB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5A61B9-9911-4291-8E54-2C68D68D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37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2B7CE-C10E-4EE1-A7E4-1E759F39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54C8EB-37EE-4C4A-BB8C-DFD0FB46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07122A-E9E4-4DFD-BDD6-0372C769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FA8091-5299-4A6B-8201-1E26CC34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5321CE-D4AE-4DB8-B3D9-0E45A4A2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96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077ACD5-AD4C-4D48-A2AE-E8B8B1A5E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5728C6-BC5D-4DBE-B086-7F54711F9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950673-A0B3-46A6-8387-217BCCD9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470122-5CFB-4B36-9B6E-9108780A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6B431B-C9D9-4D6A-A8AB-C5E32CE2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82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A5691-D625-4975-92D9-66534B5D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D4388-9A9C-47B9-B747-AD568786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E79D8-9D4C-4850-97B2-50B532CA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ED984A-4351-4C83-BA13-5BAA56C9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073879-08D0-4AFE-B5EA-C84AB6DF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2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D8E0D-DEC8-4006-894D-9895A3A5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1F56A3-23B5-4CA9-B7A5-BB2126749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EF0367-9C76-4026-816D-C3046F65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3C06AA-5042-42AA-9D80-42CDD12E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7AE704-A50D-45E5-B835-0E42D7D9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09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387F9D-9124-48EF-9D86-1ECAF518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C785C7-E693-446A-8CDB-981E6B304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1762963-B57E-40A8-9DA7-F7EBA37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272E9C-0082-4AE5-BA1B-51F18DF2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BFB6A81-ECDA-4F10-BC62-CF83692F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22B768-880B-4BDA-9615-D9C9E2A5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8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0E842F-5F8F-444C-9254-AC90C054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9BD477-2131-478E-882C-958D4D80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69DC75E-8FEE-4AB9-8179-A09402CCC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A39AA4F-F070-4ADB-97BD-13EBE8DF1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8033356-9F98-4992-A4A5-94F2F1B22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45596E9-70CA-4C0D-BEA4-BC2F9009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778BCB-3AB9-442A-B50A-74A95475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F1FB814-7BBE-48EA-954E-8E4CAEB7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50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5A0B78-FE24-4BCD-8CF7-815D84BC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F6308F-944A-430C-B8EF-6C43B0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855B5F-48B5-47C9-954A-67E7A3F8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66181E-8B22-4A46-A32E-43AF580A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22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4CE450-6B79-4F91-BF84-4BFFD093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24AF324-8685-437B-8388-03B6A08C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E92D360-65AA-4E67-AE00-DB46E468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42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A480A-8638-498B-8E4B-77A83845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8CFA00-8BB3-463F-8AAC-4451E0EB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E8B31C-25A9-45C4-9680-DABE50B83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317173-702F-4D54-B4DF-7A439E2C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5D7905-84BE-4227-8D8F-EB3D5CC2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F5631C-8F90-411B-B08C-00C80A2A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2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2C113-AC9E-45E5-A3C4-0BA37EB5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FE2D37D-376F-412E-A6F8-37C4B32E0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FB5870-D9BA-4FC0-81D1-8F4CEBF02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F6D638-541B-4BF2-A5B2-00F39983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9244D1-AD63-4FA2-8A86-54952BB0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0100DD-78A2-4993-BE50-17C1D88E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1C1B707-DDE9-4FCB-87B5-973D35D9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8E76D3-3D2C-4E6D-ADEF-E325AB4E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026F28-D2C2-4DB1-9BA5-E2FCB2E0B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197B-184B-43EF-9FFE-A15A172EA385}" type="datetimeFigureOut">
              <a:rPr lang="sv-SE" smtClean="0"/>
              <a:t>2023-01-02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EBE9AC-E0F7-4FF7-A6F7-8D10916D5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74CF4A-2C28-4BD5-BF2D-39DAD88F6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6672-F85C-4D7D-9E35-9100B15C50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3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10.docx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13.docx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20CE2-4A6E-4D94-8C48-330127292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5B1F81-B43E-41F1-B6FC-DE2A2C050E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52D2D5-CB97-4C7D-BCA0-DC058DB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22" y="1988820"/>
            <a:ext cx="8639556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F2AB30C-BC77-449C-ABBB-91A79E515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95645"/>
              </p:ext>
            </p:extLst>
          </p:nvPr>
        </p:nvGraphicFramePr>
        <p:xfrm>
          <a:off x="1334016" y="12700"/>
          <a:ext cx="6470134" cy="649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99821" imgH="5786598" progId="Word.Document.12">
                  <p:embed/>
                </p:oleObj>
              </mc:Choice>
              <mc:Fallback>
                <p:oleObj name="Document" r:id="rId2" imgW="6699821" imgH="5786598" progId="Word.Documen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1F2AB30C-BC77-449C-ABBB-91A79E515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4016" y="12700"/>
                        <a:ext cx="6470134" cy="6497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2741B92D-63CD-4EFA-A576-9681E7C031A5}"/>
              </a:ext>
            </a:extLst>
          </p:cNvPr>
          <p:cNvSpPr txBox="1"/>
          <p:nvPr/>
        </p:nvSpPr>
        <p:spPr>
          <a:xfrm>
            <a:off x="7792872" y="2551837"/>
            <a:ext cx="39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Allt som är </a:t>
            </a:r>
            <a:r>
              <a:rPr lang="sv-SE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blå markerat 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länkat till antingen information eller web-sidor. 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Exempelvis ”Önskad inriktning” som talar om att det </a:t>
            </a:r>
            <a:r>
              <a:rPr lang="sv-SE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finns någon inriktningsgaranti, utan bara är </a:t>
            </a:r>
            <a:r>
              <a:rPr lang="sv-S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önskemål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från dig som sökande.</a:t>
            </a:r>
            <a:endParaRPr lang="sv-SE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FE09664-B246-42A4-B9AC-89C2A8A7487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353636" y="3429000"/>
            <a:ext cx="3439236" cy="1675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0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C1A2987-F429-4FCA-94AB-2EBFA6601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08350"/>
              </p:ext>
            </p:extLst>
          </p:nvPr>
        </p:nvGraphicFramePr>
        <p:xfrm>
          <a:off x="1208088" y="384175"/>
          <a:ext cx="9482137" cy="588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92679" imgH="5515251" progId="Word.Document.12">
                  <p:embed/>
                </p:oleObj>
              </mc:Choice>
              <mc:Fallback>
                <p:oleObj name="Document" r:id="rId2" imgW="8892679" imgH="5515251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8088" y="384175"/>
                        <a:ext cx="9482137" cy="588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87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AF1D3B1-0051-41CB-9E6E-4FFA711E6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19566"/>
              </p:ext>
            </p:extLst>
          </p:nvPr>
        </p:nvGraphicFramePr>
        <p:xfrm>
          <a:off x="1311275" y="628650"/>
          <a:ext cx="9688513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927428" imgH="5776458" progId="Word.Document.12">
                  <p:embed/>
                </p:oleObj>
              </mc:Choice>
              <mc:Fallback>
                <p:oleObj name="Document" r:id="rId2" imgW="8927428" imgH="5776458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1275" y="628650"/>
                        <a:ext cx="9688513" cy="628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27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5CFB3ED-F32C-4E98-AE37-2FB5507A9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94771"/>
              </p:ext>
            </p:extLst>
          </p:nvPr>
        </p:nvGraphicFramePr>
        <p:xfrm>
          <a:off x="1949450" y="933450"/>
          <a:ext cx="830262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453352" imgH="4913552" progId="Word.Document.12">
                  <p:embed/>
                </p:oleObj>
              </mc:Choice>
              <mc:Fallback>
                <p:oleObj name="Document" r:id="rId2" imgW="7453352" imgH="4913552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9450" y="933450"/>
                        <a:ext cx="8302625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6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6A01E16-446E-472E-9CE3-4BC263588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66425"/>
              </p:ext>
            </p:extLst>
          </p:nvPr>
        </p:nvGraphicFramePr>
        <p:xfrm>
          <a:off x="1773238" y="563563"/>
          <a:ext cx="10094912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340265" imgH="3705744" progId="Word.Document.12">
                  <p:embed/>
                </p:oleObj>
              </mc:Choice>
              <mc:Fallback>
                <p:oleObj name="Document" r:id="rId2" imgW="5340265" imgH="3705744" progId="Word.Documen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3238" y="563563"/>
                        <a:ext cx="10094912" cy="701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3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64169C3-65D9-47E4-8BC4-FE8B83F2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38" y="775177"/>
            <a:ext cx="5725523" cy="55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30E3DD5-DF89-4A9F-AC45-114AEA71AAEF}"/>
              </a:ext>
            </a:extLst>
          </p:cNvPr>
          <p:cNvSpPr txBox="1"/>
          <p:nvPr/>
        </p:nvSpPr>
        <p:spPr>
          <a:xfrm>
            <a:off x="3849624" y="497672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Slutligt besked i juli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CEE0FFA-0794-4672-A346-A12E89061AF3}"/>
              </a:ext>
            </a:extLst>
          </p:cNvPr>
          <p:cNvSpPr txBox="1"/>
          <p:nvPr/>
        </p:nvSpPr>
        <p:spPr>
          <a:xfrm>
            <a:off x="8789158" y="1105468"/>
            <a:ext cx="2961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får en gymnasieplats ska du svara på Dexter.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Har du kommit in på ett lägrehandsval och svarar att du vill stå kvar som reserv till högre val kommer du att vara med i reservantagningen</a:t>
            </a:r>
          </a:p>
          <a:p>
            <a:r>
              <a:rPr lang="sv-SE" dirty="0"/>
              <a:t>4 augusti. </a:t>
            </a:r>
            <a:br>
              <a:rPr lang="sv-SE" dirty="0"/>
            </a:br>
            <a:r>
              <a:rPr lang="sv-SE" dirty="0"/>
              <a:t>Du ska då logga in igen och lämna nytt svar. </a:t>
            </a:r>
          </a:p>
          <a:p>
            <a:r>
              <a:rPr lang="sv-SE" dirty="0"/>
              <a:t>Det är viktigt att du svarar!</a:t>
            </a:r>
          </a:p>
          <a:p>
            <a:endParaRPr lang="sv-SE" dirty="0"/>
          </a:p>
          <a:p>
            <a:r>
              <a:rPr lang="sv-SE" dirty="0"/>
              <a:t>Vi rekommenderar alla sökande att logga in på Dexter 4 augusti för att se sin ansökan.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F9911FD-2377-FD66-7D83-DDAFD1D79310}"/>
              </a:ext>
            </a:extLst>
          </p:cNvPr>
          <p:cNvCxnSpPr/>
          <p:nvPr/>
        </p:nvCxnSpPr>
        <p:spPr>
          <a:xfrm flipH="1">
            <a:off x="7973568" y="1435608"/>
            <a:ext cx="81559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4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534B443-43E8-4755-A520-D2267C823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21180"/>
              </p:ext>
            </p:extLst>
          </p:nvPr>
        </p:nvGraphicFramePr>
        <p:xfrm>
          <a:off x="2219325" y="14288"/>
          <a:ext cx="8334375" cy="682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85728" imgH="8516466" progId="Word.Document.12">
                  <p:embed/>
                </p:oleObj>
              </mc:Choice>
              <mc:Fallback>
                <p:oleObj name="Document" r:id="rId2" imgW="10385728" imgH="8516466" progId="Word.Document.12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19325" y="14288"/>
                        <a:ext cx="8334375" cy="682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98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52D9831-EEB4-4E01-9022-579F165E0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73871"/>
              </p:ext>
            </p:extLst>
          </p:nvPr>
        </p:nvGraphicFramePr>
        <p:xfrm>
          <a:off x="1663700" y="284163"/>
          <a:ext cx="5067300" cy="631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1150" imgH="7175778" progId="Word.Document.12">
                  <p:embed/>
                </p:oleObj>
              </mc:Choice>
              <mc:Fallback>
                <p:oleObj name="Document" r:id="rId2" imgW="5761150" imgH="7175778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3700" y="284163"/>
                        <a:ext cx="5067300" cy="631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2D8A81F-45E2-4B60-807A-38AC12DAF1B3}"/>
              </a:ext>
            </a:extLst>
          </p:cNvPr>
          <p:cNvSpPr txBox="1"/>
          <p:nvPr/>
        </p:nvSpPr>
        <p:spPr>
          <a:xfrm>
            <a:off x="7451678" y="2088107"/>
            <a:ext cx="28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Gymnasieantagningen har aktiverat ditt svar.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37C2A55-FB1B-44EE-B95B-0A174F8BAA8A}"/>
              </a:ext>
            </a:extLst>
          </p:cNvPr>
          <p:cNvCxnSpPr/>
          <p:nvPr/>
        </p:nvCxnSpPr>
        <p:spPr>
          <a:xfrm flipH="1">
            <a:off x="3152633" y="2411272"/>
            <a:ext cx="4012442" cy="323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4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B48659-DFA6-D9A5-72C9-ED934F31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3" y="937865"/>
            <a:ext cx="5830114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CB1144-341A-4D3F-87BE-EB8A17AB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sv-SE" sz="4100"/>
              <a:t>Om du har några frågor kring gymnasievalet, vänd dig i första hand till din SYV.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3509A0-72BE-42BA-B060-130D9C6BB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2"/>
            <a:ext cx="5615995" cy="1859533"/>
          </a:xfrm>
        </p:spPr>
        <p:txBody>
          <a:bodyPr anchor="t">
            <a:normAutofit/>
          </a:bodyPr>
          <a:lstStyle/>
          <a:p>
            <a:pPr algn="l"/>
            <a:r>
              <a:rPr lang="sv-SE" sz="1800" dirty="0">
                <a:solidFill>
                  <a:srgbClr val="FFFFFF"/>
                </a:solidFill>
              </a:rPr>
              <a:t>Vi på Gymnasieantagningen är tillgängliga för frågor: </a:t>
            </a:r>
          </a:p>
          <a:p>
            <a:pPr algn="l"/>
            <a:r>
              <a:rPr lang="sv-SE" sz="1800" dirty="0">
                <a:solidFill>
                  <a:srgbClr val="FFFFFF"/>
                </a:solidFill>
              </a:rPr>
              <a:t>Vardagar mellan 9-15 (lunchstängt 12-13)</a:t>
            </a:r>
          </a:p>
          <a:p>
            <a:pPr algn="l"/>
            <a:r>
              <a:rPr lang="sv-SE" sz="1800" dirty="0">
                <a:solidFill>
                  <a:srgbClr val="FFFFFF"/>
                </a:solidFill>
              </a:rPr>
              <a:t>telefon: 023-77 70 30,   mail: antag@dalakf.se   och chatt. </a:t>
            </a:r>
          </a:p>
          <a:p>
            <a:pPr algn="l"/>
            <a:br>
              <a:rPr lang="sv-SE" sz="1800" dirty="0">
                <a:solidFill>
                  <a:srgbClr val="FFFFFF"/>
                </a:solidFill>
              </a:rPr>
            </a:br>
            <a:r>
              <a:rPr lang="sv-SE" sz="1800" dirty="0">
                <a:solidFill>
                  <a:srgbClr val="FFFFFF"/>
                </a:solidFill>
              </a:rPr>
              <a:t>Lycka till!</a:t>
            </a:r>
          </a:p>
          <a:p>
            <a:pPr algn="l"/>
            <a:endParaRPr lang="sv-SE" sz="1300" dirty="0">
              <a:solidFill>
                <a:srgbClr val="FFFFFF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D2C2886-107E-4546-9246-0491B4F0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07" y="2297748"/>
            <a:ext cx="5163022" cy="18845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9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E70372AA-12E1-4094-B31A-1B0F57FC3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Video 35">
            <a:extLst>
              <a:ext uri="{FF2B5EF4-FFF2-40B4-BE49-F238E27FC236}">
                <a16:creationId xmlns:a16="http://schemas.microsoft.com/office/drawing/2014/main" id="{6118ED6C-1854-45B5-929D-3DA5FB23F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7" name="Rectangle 31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DBC7BA-9777-4CC3-9CE9-BBF2EC806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5687783"/>
            <a:ext cx="10672316" cy="848484"/>
          </a:xfrm>
        </p:spPr>
        <p:txBody>
          <a:bodyPr anchor="b">
            <a:normAutofit/>
          </a:bodyPr>
          <a:lstStyle/>
          <a:p>
            <a:pPr algn="l"/>
            <a:r>
              <a:rPr lang="sv-SE" sz="5200" dirty="0">
                <a:solidFill>
                  <a:srgbClr val="FFFFFF"/>
                </a:solidFill>
              </a:rPr>
              <a:t>                  Dags för gymnasievalet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EBF48-59B0-4561-A054-28AAAE075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3" y="321733"/>
            <a:ext cx="10675136" cy="1831405"/>
          </a:xfrm>
        </p:spPr>
        <p:txBody>
          <a:bodyPr anchor="t">
            <a:normAutofit/>
          </a:bodyPr>
          <a:lstStyle/>
          <a:p>
            <a:pPr algn="l"/>
            <a:r>
              <a:rPr lang="sv-SE" dirty="0">
                <a:solidFill>
                  <a:srgbClr val="FFFFFF"/>
                </a:solidFill>
              </a:rPr>
              <a:t>Här följer en kort information om hur du ska göra samt </a:t>
            </a:r>
            <a:br>
              <a:rPr lang="sv-SE" dirty="0">
                <a:solidFill>
                  <a:srgbClr val="FFFFFF"/>
                </a:solidFill>
              </a:rPr>
            </a:br>
            <a:r>
              <a:rPr lang="sv-SE" dirty="0">
                <a:solidFill>
                  <a:srgbClr val="FFFFFF"/>
                </a:solidFill>
              </a:rPr>
              <a:t>var du hittar bra information kring ditt gymnasieval.</a:t>
            </a:r>
          </a:p>
          <a:p>
            <a:pPr algn="l"/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DE2AAB7-A7C8-4330-9565-41346E797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960080"/>
              </p:ext>
            </p:extLst>
          </p:nvPr>
        </p:nvGraphicFramePr>
        <p:xfrm>
          <a:off x="55563" y="793750"/>
          <a:ext cx="11601450" cy="915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61203" imgH="7302003" progId="Word.Document.12">
                  <p:embed/>
                </p:oleObj>
              </mc:Choice>
              <mc:Fallback>
                <p:oleObj name="Document" r:id="rId2" imgW="9261203" imgH="7302003" progId="Word.Documen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563" y="793750"/>
                        <a:ext cx="11601450" cy="915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63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84F76A8-8683-4790-85C5-8D1A9816E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71583"/>
              </p:ext>
            </p:extLst>
          </p:nvPr>
        </p:nvGraphicFramePr>
        <p:xfrm>
          <a:off x="887413" y="508000"/>
          <a:ext cx="9586912" cy="584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09059" imgH="5849511" progId="Word.Document.12">
                  <p:embed/>
                </p:oleObj>
              </mc:Choice>
              <mc:Fallback>
                <p:oleObj name="Document" r:id="rId2" imgW="9609059" imgH="5849511" progId="Word.Documen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7413" y="508000"/>
                        <a:ext cx="9586912" cy="584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9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6A15F7B-95E4-4018-8455-6FEB5AD4E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50401"/>
              </p:ext>
            </p:extLst>
          </p:nvPr>
        </p:nvGraphicFramePr>
        <p:xfrm>
          <a:off x="379413" y="331788"/>
          <a:ext cx="10213975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00202" imgH="5466528" progId="Word.Document.12">
                  <p:embed/>
                </p:oleObj>
              </mc:Choice>
              <mc:Fallback>
                <p:oleObj name="Document" r:id="rId2" imgW="8800202" imgH="5466528" progId="Word.Documen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9413" y="331788"/>
                        <a:ext cx="10213975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1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A107A67-6361-4F6E-9841-CCC99670A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5263" y="1089025"/>
          <a:ext cx="6364287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1150" imgH="3984623" progId="Word.Document.12">
                  <p:embed/>
                </p:oleObj>
              </mc:Choice>
              <mc:Fallback>
                <p:oleObj name="Document" r:id="rId2" imgW="5761150" imgH="3984623" progId="Word.Documen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A107A67-6361-4F6E-9841-CCC99670A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5263" y="1089025"/>
                        <a:ext cx="6364287" cy="439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960C4605-DF2A-460E-86A6-63E2D5753D4A}"/>
              </a:ext>
            </a:extLst>
          </p:cNvPr>
          <p:cNvSpPr txBox="1"/>
          <p:nvPr/>
        </p:nvSpPr>
        <p:spPr>
          <a:xfrm>
            <a:off x="8407022" y="3287712"/>
            <a:ext cx="3084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Under ”Mer info” kan du se dina personuppgifter, betyg mm. Om något inte stämmer kontaktar du studie- och yrkesvägledare eller Gymnasieantagningen.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528C04E-C6E2-4187-B027-F6FB4EB9AEAC}"/>
              </a:ext>
            </a:extLst>
          </p:cNvPr>
          <p:cNvCxnSpPr/>
          <p:nvPr/>
        </p:nvCxnSpPr>
        <p:spPr>
          <a:xfrm flipH="1">
            <a:off x="7861110" y="3643952"/>
            <a:ext cx="545912" cy="136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3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B2A7031-7DF4-4788-B36B-CB05A96A5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870555"/>
              </p:ext>
            </p:extLst>
          </p:nvPr>
        </p:nvGraphicFramePr>
        <p:xfrm>
          <a:off x="1422400" y="184150"/>
          <a:ext cx="8377238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34757" imgH="5061857" progId="Word.Document.12">
                  <p:embed/>
                </p:oleObj>
              </mc:Choice>
              <mc:Fallback>
                <p:oleObj name="Document" r:id="rId2" imgW="6634757" imgH="5061857" progId="Word.Documen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2400" y="184150"/>
                        <a:ext cx="8377238" cy="639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11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8972678-9780-4FAD-89E7-B1E71FECF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96007"/>
              </p:ext>
            </p:extLst>
          </p:nvPr>
        </p:nvGraphicFramePr>
        <p:xfrm>
          <a:off x="2024063" y="1169988"/>
          <a:ext cx="7794625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61150" imgH="3514806" progId="Word.Document.12">
                  <p:embed/>
                </p:oleObj>
              </mc:Choice>
              <mc:Fallback>
                <p:oleObj name="Document" r:id="rId2" imgW="5761150" imgH="3514806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063" y="1169988"/>
                        <a:ext cx="7794625" cy="475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85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2FC4E5A-1263-4A50-8D2C-04123BCE2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457364"/>
              </p:ext>
            </p:extLst>
          </p:nvPr>
        </p:nvGraphicFramePr>
        <p:xfrm>
          <a:off x="1409700" y="149225"/>
          <a:ext cx="7089775" cy="65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87072" imgH="5358432" progId="Word.Document.12">
                  <p:embed/>
                </p:oleObj>
              </mc:Choice>
              <mc:Fallback>
                <p:oleObj name="Document" r:id="rId2" imgW="5787072" imgH="5358432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9700" y="149225"/>
                        <a:ext cx="7089775" cy="656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688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229</Words>
  <Application>Microsoft Office PowerPoint</Application>
  <PresentationFormat>Bredbild</PresentationFormat>
  <Paragraphs>17</Paragraphs>
  <Slides>19</Slides>
  <Notes>0</Notes>
  <HiddenSlides>0</HiddenSlides>
  <MMClips>1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Microsoft Word-dokument</vt:lpstr>
      <vt:lpstr>Document</vt:lpstr>
      <vt:lpstr>PowerPoint-presentation</vt:lpstr>
      <vt:lpstr>                  Dags för gymnasievalet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Om du har några frågor kring gymnasievalet, vänd dig i första hand till din SYV.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 Larsson</dc:creator>
  <cp:lastModifiedBy>Mari Larsson</cp:lastModifiedBy>
  <cp:revision>34</cp:revision>
  <dcterms:created xsi:type="dcterms:W3CDTF">2018-12-18T12:32:42Z</dcterms:created>
  <dcterms:modified xsi:type="dcterms:W3CDTF">2023-01-02T12:08:50Z</dcterms:modified>
</cp:coreProperties>
</file>